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9" r:id="rId22"/>
    <p:sldId id="278" r:id="rId23"/>
    <p:sldId id="279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BA22-F8CE-4023-A37B-ADA3EF90A562}" type="datetimeFigureOut">
              <a:rPr lang="tr-TR" smtClean="0"/>
              <a:t>5.03.2025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4E9E-C7C2-463F-99B2-CFD852B15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04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BA22-F8CE-4023-A37B-ADA3EF90A562}" type="datetimeFigureOut">
              <a:rPr lang="tr-TR" smtClean="0"/>
              <a:t>5.03.2025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4E9E-C7C2-463F-99B2-CFD852B15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16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BA22-F8CE-4023-A37B-ADA3EF90A562}" type="datetimeFigureOut">
              <a:rPr lang="tr-TR" smtClean="0"/>
              <a:t>5.03.2025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4E9E-C7C2-463F-99B2-CFD852B15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91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BA22-F8CE-4023-A37B-ADA3EF90A562}" type="datetimeFigureOut">
              <a:rPr lang="tr-TR" smtClean="0"/>
              <a:t>5.03.2025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4E9E-C7C2-463F-99B2-CFD852B15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6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BA22-F8CE-4023-A37B-ADA3EF90A562}" type="datetimeFigureOut">
              <a:rPr lang="tr-TR" smtClean="0"/>
              <a:t>5.03.2025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4E9E-C7C2-463F-99B2-CFD852B15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16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BA22-F8CE-4023-A37B-ADA3EF90A562}" type="datetimeFigureOut">
              <a:rPr lang="tr-TR" smtClean="0"/>
              <a:t>5.03.2025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4E9E-C7C2-463F-99B2-CFD852B15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35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BA22-F8CE-4023-A37B-ADA3EF90A562}" type="datetimeFigureOut">
              <a:rPr lang="tr-TR" smtClean="0"/>
              <a:t>5.03.2025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4E9E-C7C2-463F-99B2-CFD852B15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68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BA22-F8CE-4023-A37B-ADA3EF90A562}" type="datetimeFigureOut">
              <a:rPr lang="tr-TR" smtClean="0"/>
              <a:t>5.03.2025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4E9E-C7C2-463F-99B2-CFD852B15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48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BA22-F8CE-4023-A37B-ADA3EF90A562}" type="datetimeFigureOut">
              <a:rPr lang="tr-TR" smtClean="0"/>
              <a:t>5.03.2025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4E9E-C7C2-463F-99B2-CFD852B15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83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BA22-F8CE-4023-A37B-ADA3EF90A562}" type="datetimeFigureOut">
              <a:rPr lang="tr-TR" smtClean="0"/>
              <a:t>5.03.2025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4E9E-C7C2-463F-99B2-CFD852B15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0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BA22-F8CE-4023-A37B-ADA3EF90A562}" type="datetimeFigureOut">
              <a:rPr lang="tr-TR" smtClean="0"/>
              <a:t>5.03.2025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4E9E-C7C2-463F-99B2-CFD852B15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73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BA22-F8CE-4023-A37B-ADA3EF90A562}" type="datetimeFigureOut">
              <a:rPr lang="tr-TR" smtClean="0"/>
              <a:t>5.03.2025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4E9E-C7C2-463F-99B2-CFD852B15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07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9127525" y="584886"/>
            <a:ext cx="897923" cy="453082"/>
            <a:chOff x="9127525" y="584886"/>
            <a:chExt cx="897923" cy="453082"/>
          </a:xfrm>
        </p:grpSpPr>
        <p:sp>
          <p:nvSpPr>
            <p:cNvPr id="3" name="İkizkenar Üçgen 2"/>
            <p:cNvSpPr/>
            <p:nvPr/>
          </p:nvSpPr>
          <p:spPr>
            <a:xfrm>
              <a:off x="9127525" y="584886"/>
              <a:ext cx="716692" cy="453082"/>
            </a:xfrm>
            <a:prstGeom prst="triangl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9242853" y="757881"/>
              <a:ext cx="7825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050" b="1" dirty="0" smtClean="0">
                  <a:solidFill>
                    <a:schemeClr val="bg1"/>
                  </a:solidFill>
                </a:rPr>
                <a:t>OKUL</a:t>
              </a:r>
              <a:endParaRPr lang="tr-T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498227" y="4102444"/>
            <a:ext cx="889687" cy="2539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050" b="1" dirty="0" smtClean="0">
                <a:solidFill>
                  <a:schemeClr val="accent6">
                    <a:lumMod val="50000"/>
                  </a:schemeClr>
                </a:solidFill>
              </a:rPr>
              <a:t>KÜTÜPHANE</a:t>
            </a:r>
            <a:endParaRPr lang="tr-TR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Geniş ekran</PresentationFormat>
  <Paragraphs>2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GULIZAR KORKMAZ</dc:creator>
  <cp:lastModifiedBy>qwet</cp:lastModifiedBy>
  <cp:revision>3</cp:revision>
  <dcterms:created xsi:type="dcterms:W3CDTF">2024-05-07T07:26:22Z</dcterms:created>
  <dcterms:modified xsi:type="dcterms:W3CDTF">2025-03-05T08:44:25Z</dcterms:modified>
</cp:coreProperties>
</file>